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2" r:id="rId7"/>
    <p:sldId id="260" r:id="rId8"/>
    <p:sldId id="266" r:id="rId9"/>
    <p:sldId id="263" r:id="rId10"/>
    <p:sldId id="264" r:id="rId11"/>
    <p:sldId id="268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80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123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770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0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34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64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10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11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197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23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70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8D3BC-90A7-4FAF-BFFF-E62EA9D2BE20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2B3E2-7932-41BE-9618-E0AC7D623C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494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extérieures 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303748" y="6300028"/>
            <a:ext cx="486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Bâtiments logements: façades </a:t>
            </a:r>
            <a:r>
              <a:rPr lang="fr-FR" b="1" dirty="0" smtClean="0"/>
              <a:t> </a:t>
            </a:r>
            <a:endParaRPr lang="fr-FR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1" y="936592"/>
            <a:ext cx="3534846" cy="198835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85"/>
          <a:stretch/>
        </p:blipFill>
        <p:spPr>
          <a:xfrm rot="5400000">
            <a:off x="-221984" y="3409921"/>
            <a:ext cx="3547154" cy="265275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" r="41915"/>
          <a:stretch/>
        </p:blipFill>
        <p:spPr>
          <a:xfrm rot="5400000">
            <a:off x="4303791" y="2778927"/>
            <a:ext cx="3147939" cy="345638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555" y="946298"/>
            <a:ext cx="3521765" cy="198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85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123728" y="6381328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Porte de </a:t>
            </a:r>
            <a:r>
              <a:rPr lang="fr-FR" sz="1200" b="1" dirty="0" smtClean="0"/>
              <a:t>cuisine P6 </a:t>
            </a:r>
            <a:r>
              <a:rPr lang="fr-FR" sz="1200" b="1" dirty="0"/>
              <a:t>– local légumerie – RDC – bâtiment A </a:t>
            </a:r>
            <a:endParaRPr lang="fr-FR" sz="1200" b="1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37980" y="2012648"/>
            <a:ext cx="5004048" cy="28147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4684" y="2012649"/>
            <a:ext cx="5004050" cy="2814778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>
            <a:off x="3617893" y="1484786"/>
            <a:ext cx="1602179" cy="28803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838657" y="182362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83 cm</a:t>
            </a:r>
            <a:endParaRPr lang="fr-FR" b="1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3419872" y="964051"/>
            <a:ext cx="72008" cy="495801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483768" y="289551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266 </a:t>
            </a:r>
            <a:r>
              <a:rPr lang="fr-FR" b="1" dirty="0" smtClean="0"/>
              <a:t>cm</a:t>
            </a:r>
            <a:endParaRPr lang="fr-FR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29" y="2012647"/>
            <a:ext cx="5004049" cy="281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88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123728" y="6381328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Menuiseries extérieures – Bureau chef de cuisine – </a:t>
            </a:r>
            <a:r>
              <a:rPr lang="fr-FR" sz="1200" b="1" dirty="0"/>
              <a:t>RDC – bâtiment A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079612" y="407242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94 </a:t>
            </a:r>
            <a:r>
              <a:rPr lang="fr-FR" b="1" dirty="0" smtClean="0"/>
              <a:t>cm</a:t>
            </a:r>
            <a:endParaRPr lang="fr-FR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44" y="1397374"/>
            <a:ext cx="4635894" cy="260769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11616" r="23619" b="8923"/>
          <a:stretch/>
        </p:blipFill>
        <p:spPr>
          <a:xfrm>
            <a:off x="4887826" y="1277609"/>
            <a:ext cx="4120070" cy="3097358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 flipV="1">
            <a:off x="755576" y="3573017"/>
            <a:ext cx="1512168" cy="1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 flipV="1">
            <a:off x="2876930" y="1628800"/>
            <a:ext cx="36004" cy="216024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915072" y="264162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137 </a:t>
            </a:r>
            <a:r>
              <a:rPr lang="fr-FR" b="1" dirty="0" smtClean="0"/>
              <a:t>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314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123728" y="6381328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Gymnase– Portes extérieures  P7 </a:t>
            </a:r>
            <a:r>
              <a:rPr lang="fr-FR" sz="1200" b="1" dirty="0" smtClean="0"/>
              <a:t>- RDC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96" y="1556792"/>
            <a:ext cx="4443986" cy="249974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021" y="1556792"/>
            <a:ext cx="4352483" cy="2448272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 flipV="1">
            <a:off x="640516" y="3429000"/>
            <a:ext cx="3427428" cy="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611560" y="2060848"/>
            <a:ext cx="0" cy="162018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259632" y="349636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491 </a:t>
            </a:r>
            <a:r>
              <a:rPr lang="fr-FR" b="1" dirty="0" smtClean="0"/>
              <a:t>cm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791580" y="22768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209 </a:t>
            </a:r>
            <a:r>
              <a:rPr lang="fr-FR" b="1" dirty="0" smtClean="0"/>
              <a:t>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17540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extérieures 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303748" y="5949280"/>
            <a:ext cx="4860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Logements – Menuiseries extérieures de type A</a:t>
            </a:r>
          </a:p>
          <a:p>
            <a:pPr algn="ctr"/>
            <a:r>
              <a:rPr lang="fr-FR" sz="1600" b="1" dirty="0" smtClean="0"/>
              <a:t>Chambre n°1, n°2, + </a:t>
            </a:r>
            <a:r>
              <a:rPr lang="fr-FR" sz="1600" b="1" dirty="0" smtClean="0"/>
              <a:t>Salon</a:t>
            </a:r>
            <a:endParaRPr lang="fr-FR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" y="1136281"/>
            <a:ext cx="8172400" cy="4596975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V="1">
            <a:off x="1763688" y="2132856"/>
            <a:ext cx="0" cy="3156312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1763688" y="5289168"/>
            <a:ext cx="4392488" cy="84048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347864" y="54070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183 cm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753019" y="35263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b="1"/>
            </a:lvl1pPr>
          </a:lstStyle>
          <a:p>
            <a:r>
              <a:rPr lang="fr-FR" dirty="0"/>
              <a:t>135 cm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123728" y="338784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Panneau Fixe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971523" y="33345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Ouvrant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56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extérieures 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303748" y="5877272"/>
            <a:ext cx="4860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Logements – Menuiseries extérieures de type B</a:t>
            </a:r>
          </a:p>
          <a:p>
            <a:pPr algn="ctr"/>
            <a:r>
              <a:rPr lang="fr-FR" sz="1200" b="1" dirty="0" smtClean="0"/>
              <a:t>Cuisine</a:t>
            </a:r>
            <a:endParaRPr lang="fr-FR" sz="1200" b="1" dirty="0"/>
          </a:p>
          <a:p>
            <a:endParaRPr lang="fr-FR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79"/>
          <a:stretch/>
        </p:blipFill>
        <p:spPr>
          <a:xfrm rot="5400000">
            <a:off x="2343947" y="1818585"/>
            <a:ext cx="4492111" cy="3003798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V="1">
            <a:off x="3419872" y="1310786"/>
            <a:ext cx="0" cy="255026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122446" y="275249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135 cm</a:t>
            </a:r>
            <a:endParaRPr lang="fr-FR" b="1" dirty="0"/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3477135" y="3861048"/>
            <a:ext cx="1958961" cy="14401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4121950" y="403543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121 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3401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051720" y="5714672"/>
            <a:ext cx="4860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Logements – Menuiseries extérieures de type C</a:t>
            </a:r>
          </a:p>
          <a:p>
            <a:pPr algn="ctr"/>
            <a:r>
              <a:rPr lang="fr-FR" sz="1200" b="1" dirty="0" smtClean="0"/>
              <a:t>WC + </a:t>
            </a:r>
            <a:r>
              <a:rPr lang="fr-FR" sz="1200" b="1" dirty="0" err="1" smtClean="0"/>
              <a:t>SdB</a:t>
            </a:r>
            <a:endParaRPr lang="fr-FR" sz="1200" b="1" dirty="0"/>
          </a:p>
          <a:p>
            <a:endParaRPr lang="fr-FR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235" y="764704"/>
            <a:ext cx="2576885" cy="4581129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V="1">
            <a:off x="3707904" y="1903140"/>
            <a:ext cx="0" cy="1417343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779912" y="3437046"/>
            <a:ext cx="108012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987824" y="242714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67 cm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3891981" y="364502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52 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592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303748" y="6165304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Logements – Porte extérieure </a:t>
            </a:r>
            <a:r>
              <a:rPr lang="fr-FR" sz="1200" b="1" dirty="0" smtClean="0"/>
              <a:t>principale  P1  </a:t>
            </a:r>
            <a:r>
              <a:rPr lang="fr-FR" sz="1200" b="1" dirty="0" smtClean="0"/>
              <a:t>- RDC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10084" y="2002484"/>
            <a:ext cx="5000065" cy="2812537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>
            <a:off x="3995936" y="5085184"/>
            <a:ext cx="1142154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4077918" y="530672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102 cm</a:t>
            </a:r>
            <a:endParaRPr lang="fr-FR" b="1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3871869" y="1821130"/>
            <a:ext cx="0" cy="3485593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735796" y="341941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219 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66878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123728" y="6381328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Logements – Porte extérieure  Concierge </a:t>
            </a:r>
            <a:r>
              <a:rPr lang="fr-FR" sz="1200" b="1" dirty="0" smtClean="0"/>
              <a:t> P2- </a:t>
            </a:r>
            <a:r>
              <a:rPr lang="fr-FR" sz="1200" b="1" dirty="0" smtClean="0"/>
              <a:t>RDC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91677" y="1965359"/>
            <a:ext cx="5468100" cy="3075806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 flipV="1">
            <a:off x="3851920" y="5229200"/>
            <a:ext cx="1296144" cy="80453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 flipV="1">
            <a:off x="3707904" y="1124744"/>
            <a:ext cx="144016" cy="468052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627784" y="30956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223 cm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4085945" y="531531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77,5 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7226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303748" y="6309320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Logements – Porte </a:t>
            </a:r>
            <a:r>
              <a:rPr lang="fr-FR" sz="1200" b="1" dirty="0" smtClean="0"/>
              <a:t>de service extérieure P3  </a:t>
            </a:r>
            <a:r>
              <a:rPr lang="fr-FR" sz="1200" b="1" dirty="0" smtClean="0"/>
              <a:t>R-1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13833" y="1982370"/>
            <a:ext cx="5148064" cy="2895786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H="1" flipV="1">
            <a:off x="3275856" y="1556792"/>
            <a:ext cx="504056" cy="331236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614548" y="5085184"/>
            <a:ext cx="125021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403381" y="28436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102 cm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3928654" y="459042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91 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34556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123728" y="6381328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Logements – </a:t>
            </a:r>
            <a:r>
              <a:rPr lang="fr-FR" sz="1200" b="1" dirty="0"/>
              <a:t>Portes d’entrées </a:t>
            </a:r>
            <a:r>
              <a:rPr lang="fr-FR" sz="1200" b="1" dirty="0" smtClean="0"/>
              <a:t>intérieures P4 </a:t>
            </a:r>
            <a:endParaRPr lang="fr-FR" sz="1200" b="1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88749" y="1895906"/>
            <a:ext cx="5436096" cy="3057804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V="1">
            <a:off x="3635896" y="1772816"/>
            <a:ext cx="0" cy="3590769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555776" y="338353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210 </a:t>
            </a:r>
            <a:r>
              <a:rPr lang="fr-FR" b="1" dirty="0" smtClean="0"/>
              <a:t>cm</a:t>
            </a:r>
            <a:endParaRPr lang="fr-FR" b="1" dirty="0"/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3779912" y="2069293"/>
            <a:ext cx="1296144" cy="1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838745" y="158815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70 </a:t>
            </a:r>
            <a:r>
              <a:rPr lang="fr-FR" b="1" dirty="0" smtClean="0"/>
              <a:t>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6492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0"/>
            <a:ext cx="5742866" cy="6233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179348"/>
            <a:ext cx="3168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ESPE </a:t>
            </a:r>
            <a:r>
              <a:rPr lang="fr-FR" sz="1200" dirty="0"/>
              <a:t>_Menuiseries </a:t>
            </a:r>
            <a:r>
              <a:rPr lang="fr-FR" sz="1200" dirty="0" smtClean="0"/>
              <a:t> et portes extérieures </a:t>
            </a:r>
            <a:r>
              <a:rPr lang="fr-FR" sz="1200" dirty="0"/>
              <a:t>2018_Bâtiments logements-gymnase-A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123728" y="6381328"/>
            <a:ext cx="4860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Porte de </a:t>
            </a:r>
            <a:r>
              <a:rPr lang="fr-FR" sz="1200" b="1" dirty="0" smtClean="0"/>
              <a:t>cuisine P5 </a:t>
            </a:r>
            <a:r>
              <a:rPr lang="fr-FR" sz="1200" b="1" dirty="0"/>
              <a:t>– RDC – bâtiment A</a:t>
            </a:r>
            <a:endParaRPr lang="fr-FR" sz="1200" b="1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5540" y="2031135"/>
            <a:ext cx="5088564" cy="286231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28628" y="2049416"/>
            <a:ext cx="5172131" cy="2909324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H="1" flipV="1">
            <a:off x="1223628" y="1700808"/>
            <a:ext cx="36004" cy="324036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1331640" y="4926664"/>
            <a:ext cx="1872208" cy="1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655676" y="508518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161 </a:t>
            </a:r>
            <a:r>
              <a:rPr lang="fr-FR" b="1" dirty="0" smtClean="0"/>
              <a:t>cm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287461" y="326484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266 </a:t>
            </a:r>
            <a:r>
              <a:rPr lang="fr-FR" b="1" dirty="0" smtClean="0"/>
              <a:t>cm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1311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242</Words>
  <Application>Microsoft Office PowerPoint</Application>
  <PresentationFormat>Affichage à l'écran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 DELECOLLE</dc:creator>
  <cp:lastModifiedBy>Thomas DELECOLLE</cp:lastModifiedBy>
  <cp:revision>14</cp:revision>
  <dcterms:created xsi:type="dcterms:W3CDTF">2018-03-21T10:00:16Z</dcterms:created>
  <dcterms:modified xsi:type="dcterms:W3CDTF">2018-04-10T15:33:25Z</dcterms:modified>
</cp:coreProperties>
</file>